
<file path=[Content_Types].xml><?xml version="1.0" encoding="utf-8"?>
<Types xmlns="http://schemas.openxmlformats.org/package/2006/content-types">
  <Default Extension="fntdata" ContentType="application/x-fontdata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3366" r:id="rId5"/>
  </p:sldIdLst>
  <p:sldSz cx="12192000" cy="6858000"/>
  <p:notesSz cx="6858000" cy="9144000"/>
  <p:embeddedFontLst>
    <p:embeddedFont>
      <p:font typeface="Config Rounded" panose="020B0604020202020204" charset="0"/>
      <p:regular r:id="rId8"/>
      <p:bold r:id="rId9"/>
      <p:italic r:id="rId10"/>
      <p:boldItalic r:id="rId11"/>
    </p:embeddedFont>
    <p:embeddedFont>
      <p:font typeface="Core Sans CR 45 Regular" panose="020F0503030302020204" charset="0"/>
      <p:regular r:id="rId12"/>
      <p:italic r:id="rId13"/>
    </p:embeddedFont>
    <p:embeddedFont>
      <p:font typeface="Core Sans CR 65 Bold" panose="020F0603030302020204" charset="0"/>
      <p:regular r:id="rId14"/>
      <p:bold r:id="rId15"/>
      <p:italic r:id="rId16"/>
      <p:boldItalic r:id="rId17"/>
    </p:embeddedFont>
  </p:embeddedFont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2C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52664E-52B0-6719-3339-54DF617363D6}" v="1" dt="2025-09-15T10:12:20.0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78785" autoAdjust="0"/>
  </p:normalViewPr>
  <p:slideViewPr>
    <p:cSldViewPr snapToGrid="0" snapToObjects="1">
      <p:cViewPr>
        <p:scale>
          <a:sx n="40" d="100"/>
          <a:sy n="40" d="100"/>
        </p:scale>
        <p:origin x="2275" y="12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23" Type="http://schemas.microsoft.com/office/2015/10/relationships/revisionInfo" Target="revisionInfo.xml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e Danielsen" userId="S::jld@odenserobotics.dk::c73ed1da-748e-4dc2-81cd-1645a33509a2" providerId="AD" clId="Web-{8A52664E-52B0-6719-3339-54DF617363D6}"/>
    <pc:docChg chg="modSld">
      <pc:chgData name="Julie Danielsen" userId="S::jld@odenserobotics.dk::c73ed1da-748e-4dc2-81cd-1645a33509a2" providerId="AD" clId="Web-{8A52664E-52B0-6719-3339-54DF617363D6}" dt="2025-09-15T10:12:20.096" v="0"/>
      <pc:docMkLst>
        <pc:docMk/>
      </pc:docMkLst>
      <pc:sldChg chg="delSp mod setBg">
        <pc:chgData name="Julie Danielsen" userId="S::jld@odenserobotics.dk::c73ed1da-748e-4dc2-81cd-1645a33509a2" providerId="AD" clId="Web-{8A52664E-52B0-6719-3339-54DF617363D6}" dt="2025-09-15T10:12:20.096" v="0"/>
        <pc:sldMkLst>
          <pc:docMk/>
          <pc:sldMk cId="1758892337" sldId="3366"/>
        </pc:sldMkLst>
        <pc:picChg chg="del">
          <ac:chgData name="Julie Danielsen" userId="S::jld@odenserobotics.dk::c73ed1da-748e-4dc2-81cd-1645a33509a2" providerId="AD" clId="Web-{8A52664E-52B0-6719-3339-54DF617363D6}" dt="2025-09-15T10:12:20.096" v="0"/>
          <ac:picMkLst>
            <pc:docMk/>
            <pc:sldMk cId="1758892337" sldId="3366"/>
            <ac:picMk id="28" creationId="{6D7C314C-4D07-589D-D3CB-90276BC6D72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EBDAAE84-7531-0AFC-40DE-73AD9C4799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EF89311-AB26-F866-9CEC-63A8F9EDBB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CD7465-305F-3049-8EAD-AD175B116744}" type="datetimeFigureOut">
              <a:rPr lang="da-DK" smtClean="0"/>
              <a:t>15-09-2025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6C9DE06-38FA-C3E9-CF96-38261452F30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1CBD864-A9BE-AA25-9A60-97A0E20EB4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18BB1-913B-CE41-AC42-1006096DC9E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7518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85097-04AD-094F-81E5-BDBA38915A98}" type="datetimeFigureOut">
              <a:rPr lang="da-DK" smtClean="0"/>
              <a:t>15-09-2025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15F21-3F95-804E-AA88-F4DD6704211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0345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ær indhold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1FA1CC8-D837-4148-9D8E-9A607255F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995" y="1523517"/>
            <a:ext cx="11066579" cy="44448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22C56"/>
                </a:solidFill>
              </a:defRPr>
            </a:lvl1pPr>
            <a:lvl2pPr>
              <a:defRPr>
                <a:solidFill>
                  <a:srgbClr val="222C56"/>
                </a:solidFill>
              </a:defRPr>
            </a:lvl2pPr>
            <a:lvl3pPr>
              <a:defRPr>
                <a:solidFill>
                  <a:srgbClr val="222C56"/>
                </a:solidFill>
              </a:defRPr>
            </a:lvl3pPr>
            <a:lvl4pPr>
              <a:defRPr>
                <a:solidFill>
                  <a:srgbClr val="222C56"/>
                </a:solidFill>
              </a:defRPr>
            </a:lvl4pPr>
            <a:lvl5pPr>
              <a:defRPr>
                <a:solidFill>
                  <a:srgbClr val="222C56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1" name="Pladsholder til indhold 5">
            <a:extLst>
              <a:ext uri="{FF2B5EF4-FFF2-40B4-BE49-F238E27FC236}">
                <a16:creationId xmlns:a16="http://schemas.microsoft.com/office/drawing/2014/main" id="{26E3798F-F752-054A-9430-D157228AE2B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29997" y="461257"/>
            <a:ext cx="11066579" cy="6118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 i="0">
                <a:solidFill>
                  <a:srgbClr val="222C56"/>
                </a:solidFill>
                <a:latin typeface="Core Sans CR 65 Bold" panose="020F06030303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a-DK" dirty="0"/>
              <a:t>Klik for at redigere teksttypografi i masteren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2C6C09BA-5D80-DA44-828E-04472DF46B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2895" y="6085527"/>
            <a:ext cx="1323329" cy="566333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3F634741-CC98-02AA-E366-73652DF3E9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180" y="1073088"/>
            <a:ext cx="3210535" cy="16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893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m. Sønderborg logo">
    <p:bg>
      <p:bgPr>
        <a:solidFill>
          <a:srgbClr val="222C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F01DEE3-768A-8A42-AA98-438D3F1A1B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9638" y="-336143"/>
            <a:ext cx="6783892" cy="7530285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0130318D-17FA-1F42-ABD3-0A5DB1DF72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741" t="15736" r="2870" b="57857"/>
          <a:stretch/>
        </p:blipFill>
        <p:spPr>
          <a:xfrm>
            <a:off x="10424334" y="6079003"/>
            <a:ext cx="1588465" cy="626925"/>
          </a:xfrm>
          <a:prstGeom prst="rect">
            <a:avLst/>
          </a:prstGeom>
        </p:spPr>
      </p:pic>
      <p:sp>
        <p:nvSpPr>
          <p:cNvPr id="4" name="Pladsholder til tekst 7">
            <a:extLst>
              <a:ext uri="{FF2B5EF4-FFF2-40B4-BE49-F238E27FC236}">
                <a16:creationId xmlns:a16="http://schemas.microsoft.com/office/drawing/2014/main" id="{F5069E58-6BB5-DE80-63B9-6D51F94A7D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389459"/>
            <a:ext cx="12192000" cy="3788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da-DK" sz="1800" b="1" kern="1200" dirty="0" smtClean="0">
                <a:solidFill>
                  <a:srgbClr val="6AC6DC"/>
                </a:solidFill>
                <a:latin typeface="Core Sans CR 65 Bold" panose="020F0603030302020204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6" name="Pladsholder til tekst 7">
            <a:extLst>
              <a:ext uri="{FF2B5EF4-FFF2-40B4-BE49-F238E27FC236}">
                <a16:creationId xmlns:a16="http://schemas.microsoft.com/office/drawing/2014/main" id="{872B2E8A-6F75-DF80-778E-F33D24919B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2759358"/>
            <a:ext cx="12192000" cy="17836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da-DK" sz="6000" b="1" i="0" kern="1200" dirty="0" smtClean="0">
                <a:solidFill>
                  <a:schemeClr val="bg1"/>
                </a:solidFill>
                <a:latin typeface="Core Sans CR 65 Bold" panose="020F0603030302020204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942028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m. Aarhus logo">
    <p:bg>
      <p:bgPr>
        <a:solidFill>
          <a:srgbClr val="222C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F01DEE3-768A-8A42-AA98-438D3F1A1B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9638" y="-336143"/>
            <a:ext cx="6783892" cy="7530285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34F9DC17-1FD9-8847-BE55-598445A38C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790" t="15736" r="35820" b="57857"/>
          <a:stretch/>
        </p:blipFill>
        <p:spPr>
          <a:xfrm>
            <a:off x="10448752" y="6082154"/>
            <a:ext cx="1588465" cy="626925"/>
          </a:xfrm>
          <a:prstGeom prst="rect">
            <a:avLst/>
          </a:prstGeom>
        </p:spPr>
      </p:pic>
      <p:sp>
        <p:nvSpPr>
          <p:cNvPr id="4" name="Pladsholder til tekst 7">
            <a:extLst>
              <a:ext uri="{FF2B5EF4-FFF2-40B4-BE49-F238E27FC236}">
                <a16:creationId xmlns:a16="http://schemas.microsoft.com/office/drawing/2014/main" id="{1982A803-0D29-D783-21C8-E8F9630AC3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389459"/>
            <a:ext cx="12192000" cy="3788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da-DK" sz="1800" b="1" kern="1200" dirty="0" smtClean="0">
                <a:solidFill>
                  <a:srgbClr val="6AC6DC"/>
                </a:solidFill>
                <a:latin typeface="Core Sans CR 65 Bold" panose="020F0603030302020204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5" name="Pladsholder til tekst 7">
            <a:extLst>
              <a:ext uri="{FF2B5EF4-FFF2-40B4-BE49-F238E27FC236}">
                <a16:creationId xmlns:a16="http://schemas.microsoft.com/office/drawing/2014/main" id="{0C7475AD-8AD3-B1A7-3F1C-AAB0AEC8DF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2759358"/>
            <a:ext cx="12192000" cy="17836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da-DK" sz="6000" b="1" i="0" kern="1200" dirty="0" smtClean="0">
                <a:solidFill>
                  <a:schemeClr val="bg1"/>
                </a:solidFill>
                <a:latin typeface="Core Sans CR 65 Bold" panose="020F0603030302020204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767332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m. Aalborg logo">
    <p:bg>
      <p:bgPr>
        <a:solidFill>
          <a:srgbClr val="222C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F01DEE3-768A-8A42-AA98-438D3F1A1B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9638" y="-336143"/>
            <a:ext cx="6783892" cy="7530285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55431A94-2D26-EB4E-85C2-580BD30A11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80" t="15736" r="69631" b="57857"/>
          <a:stretch/>
        </p:blipFill>
        <p:spPr>
          <a:xfrm>
            <a:off x="10432803" y="6082154"/>
            <a:ext cx="1588465" cy="626925"/>
          </a:xfrm>
          <a:prstGeom prst="rect">
            <a:avLst/>
          </a:prstGeom>
        </p:spPr>
      </p:pic>
      <p:sp>
        <p:nvSpPr>
          <p:cNvPr id="4" name="Pladsholder til tekst 7">
            <a:extLst>
              <a:ext uri="{FF2B5EF4-FFF2-40B4-BE49-F238E27FC236}">
                <a16:creationId xmlns:a16="http://schemas.microsoft.com/office/drawing/2014/main" id="{72D66E2D-D08E-D8C1-157B-F12D633659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389459"/>
            <a:ext cx="12192000" cy="3788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da-DK" sz="1800" b="1" kern="1200" dirty="0" smtClean="0">
                <a:solidFill>
                  <a:srgbClr val="6AC6DC"/>
                </a:solidFill>
                <a:latin typeface="Core Sans CR 65 Bold" panose="020F0603030302020204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5" name="Pladsholder til tekst 7">
            <a:extLst>
              <a:ext uri="{FF2B5EF4-FFF2-40B4-BE49-F238E27FC236}">
                <a16:creationId xmlns:a16="http://schemas.microsoft.com/office/drawing/2014/main" id="{8104B9BE-8E88-478F-A2B0-56310D23D5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2759358"/>
            <a:ext cx="12192000" cy="17836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da-DK" sz="6000" b="1" i="0" kern="1200" dirty="0" smtClean="0">
                <a:solidFill>
                  <a:schemeClr val="bg1"/>
                </a:solidFill>
                <a:latin typeface="Core Sans CR 65 Bold" panose="020F0603030302020204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927077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rugerdefineret layout">
    <p:bg>
      <p:bgPr>
        <a:solidFill>
          <a:srgbClr val="222C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F01DEE3-768A-8A42-AA98-438D3F1A1B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9638" y="-336143"/>
            <a:ext cx="6783892" cy="7530285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48E7A8F8-11C4-B345-B1C4-8CFF75BF42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484" t="58020" r="36127" b="15573"/>
          <a:stretch/>
        </p:blipFill>
        <p:spPr>
          <a:xfrm>
            <a:off x="10432802" y="6073687"/>
            <a:ext cx="1588465" cy="626925"/>
          </a:xfrm>
          <a:prstGeom prst="rect">
            <a:avLst/>
          </a:prstGeom>
        </p:spPr>
      </p:pic>
      <p:sp>
        <p:nvSpPr>
          <p:cNvPr id="4" name="Pladsholder til tekst 7">
            <a:extLst>
              <a:ext uri="{FF2B5EF4-FFF2-40B4-BE49-F238E27FC236}">
                <a16:creationId xmlns:a16="http://schemas.microsoft.com/office/drawing/2014/main" id="{4C0C029A-BAE4-1F46-AD00-1BEE428B67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389459"/>
            <a:ext cx="12192000" cy="3788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da-DK" sz="1800" b="1" kern="1200" dirty="0" smtClean="0">
                <a:solidFill>
                  <a:srgbClr val="6AC6DC"/>
                </a:solidFill>
                <a:latin typeface="Core Sans CR 65 Bold" panose="020F0603030302020204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5" name="Pladsholder til tekst 7">
            <a:extLst>
              <a:ext uri="{FF2B5EF4-FFF2-40B4-BE49-F238E27FC236}">
                <a16:creationId xmlns:a16="http://schemas.microsoft.com/office/drawing/2014/main" id="{2BBCC751-122C-C4B8-B9CB-2ED1681CAD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2759358"/>
            <a:ext cx="12192000" cy="17836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da-DK" sz="6000" b="1" i="0" kern="1200" dirty="0" smtClean="0">
                <a:solidFill>
                  <a:schemeClr val="bg1"/>
                </a:solidFill>
                <a:latin typeface="Core Sans CR 65 Bold" panose="020F0603030302020204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548158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s med lys blå baggrund">
    <p:bg>
      <p:bgPr>
        <a:solidFill>
          <a:srgbClr val="448B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A1041F7-9936-EB47-B7CD-4175E1236E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9638" y="-336143"/>
            <a:ext cx="6783892" cy="7530286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CA2F607E-6A9C-2E4F-76B5-B6C0BCAD80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613" y="6124001"/>
            <a:ext cx="1321442" cy="566333"/>
          </a:xfrm>
          <a:prstGeom prst="rect">
            <a:avLst/>
          </a:prstGeom>
        </p:spPr>
      </p:pic>
      <p:sp>
        <p:nvSpPr>
          <p:cNvPr id="6" name="Pladsholder til tekst 7">
            <a:extLst>
              <a:ext uri="{FF2B5EF4-FFF2-40B4-BE49-F238E27FC236}">
                <a16:creationId xmlns:a16="http://schemas.microsoft.com/office/drawing/2014/main" id="{AFA72CF4-D619-3F93-D631-8D5DE976F1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2759358"/>
            <a:ext cx="12192000" cy="17836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da-DK" sz="6000" b="1" i="0" kern="1200" dirty="0" smtClean="0">
                <a:solidFill>
                  <a:schemeClr val="bg1"/>
                </a:solidFill>
                <a:latin typeface="Core Sans CR 65 Bold" panose="020F0603030302020204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260546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s m. turkis baggrund">
    <p:bg>
      <p:bgPr>
        <a:solidFill>
          <a:srgbClr val="6AC6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54442E07-7AC8-354C-A21C-96B3681DF5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9638" y="-336143"/>
            <a:ext cx="6783892" cy="7530285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E2B4AA8C-2D41-BEFA-BF29-2BBDAA5EC1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613" y="6124001"/>
            <a:ext cx="1321442" cy="566333"/>
          </a:xfrm>
          <a:prstGeom prst="rect">
            <a:avLst/>
          </a:prstGeom>
        </p:spPr>
      </p:pic>
      <p:sp>
        <p:nvSpPr>
          <p:cNvPr id="6" name="Pladsholder til tekst 7">
            <a:extLst>
              <a:ext uri="{FF2B5EF4-FFF2-40B4-BE49-F238E27FC236}">
                <a16:creationId xmlns:a16="http://schemas.microsoft.com/office/drawing/2014/main" id="{860E8309-2BFD-6F6B-BA32-852F006B3F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2759358"/>
            <a:ext cx="12192000" cy="17836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da-DK" sz="6000" b="1" i="0" kern="1200" dirty="0" smtClean="0">
                <a:solidFill>
                  <a:schemeClr val="bg1"/>
                </a:solidFill>
                <a:latin typeface="Core Sans CR 65 Bold" panose="020F0603030302020204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526130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s m. gradient baggrund">
    <p:bg>
      <p:bgPr>
        <a:gradFill>
          <a:gsLst>
            <a:gs pos="22000">
              <a:srgbClr val="222C56"/>
            </a:gs>
            <a:gs pos="84000">
              <a:srgbClr val="448BC9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54442E07-7AC8-354C-A21C-96B3681DF5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3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9638" y="-336143"/>
            <a:ext cx="6783892" cy="7530285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B67EDC2D-2B87-BA4F-9693-FAB1FCD2E5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613" y="6124001"/>
            <a:ext cx="1321442" cy="566333"/>
          </a:xfrm>
          <a:prstGeom prst="rect">
            <a:avLst/>
          </a:prstGeom>
        </p:spPr>
      </p:pic>
      <p:sp>
        <p:nvSpPr>
          <p:cNvPr id="5" name="Pladsholder til tekst 7">
            <a:extLst>
              <a:ext uri="{FF2B5EF4-FFF2-40B4-BE49-F238E27FC236}">
                <a16:creationId xmlns:a16="http://schemas.microsoft.com/office/drawing/2014/main" id="{0426D36D-300A-360A-6E61-B505CA2AFB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2759358"/>
            <a:ext cx="12192000" cy="17836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da-DK" sz="6000" b="1" i="0" kern="1200" dirty="0" smtClean="0">
                <a:solidFill>
                  <a:schemeClr val="bg1"/>
                </a:solidFill>
                <a:latin typeface="Core Sans CR 65 Bold" panose="020F0603030302020204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982732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860751-B124-B046-9AE0-2823FA6AAF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latin typeface="Core Sans CR 65 Bold" panose="020F06030303020202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3726C32-BE38-4342-A2AB-94A94B58CE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2B23AF74-6BAF-A441-9971-E55EA3BE92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2895" y="6085527"/>
            <a:ext cx="1323329" cy="56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975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ser intro m. animation">
    <p:bg>
      <p:bgPr>
        <a:solidFill>
          <a:srgbClr val="222C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jemmeside animation.mp4" descr="hjemmeside animation.mp4">
            <a:hlinkClick r:id="" action="ppaction://media"/>
            <a:extLst>
              <a:ext uri="{FF2B5EF4-FFF2-40B4-BE49-F238E27FC236}">
                <a16:creationId xmlns:a16="http://schemas.microsoft.com/office/drawing/2014/main" id="{89664244-CCD4-6B8B-CEF4-FBE47A0DDD2A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882383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EE0C38FB-E919-112B-466F-809C5D1ED8E3}"/>
              </a:ext>
            </a:extLst>
          </p:cNvPr>
          <p:cNvSpPr txBox="1">
            <a:spLocks/>
          </p:cNvSpPr>
          <p:nvPr userDrawn="1"/>
        </p:nvSpPr>
        <p:spPr>
          <a:xfrm>
            <a:off x="563880" y="2508467"/>
            <a:ext cx="11064240" cy="23876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onfig Rounded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da-DK" sz="6600" dirty="0">
                <a:solidFill>
                  <a:schemeClr val="bg1"/>
                </a:solidFill>
                <a:latin typeface="Core Sans CR 65 Bold" panose="020F0603030302020204" pitchFamily="34" charset="0"/>
                <a:ea typeface="+mn-ea"/>
                <a:cs typeface="+mn-cs"/>
              </a:rPr>
              <a:t>Indsæt tekst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E104EE71-09EF-FE4B-EDB7-1AC96469D23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8718" y="6111328"/>
            <a:ext cx="1331684" cy="57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5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remove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: Animer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R logo animation.mp4" descr="OR logo animation.mp4">
            <a:hlinkClick r:id="" action="ppaction://media"/>
            <a:extLst>
              <a:ext uri="{FF2B5EF4-FFF2-40B4-BE49-F238E27FC236}">
                <a16:creationId xmlns:a16="http://schemas.microsoft.com/office/drawing/2014/main" id="{27955DEE-2942-22D3-D671-A593FC86695D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0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ær indholds slide Mørk baggrund">
    <p:bg>
      <p:bgPr>
        <a:solidFill>
          <a:srgbClr val="222C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9D84A953-4D77-5842-8563-9AEDB6D27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180" y="1061164"/>
            <a:ext cx="3210535" cy="167559"/>
          </a:xfrm>
          <a:prstGeom prst="rect">
            <a:avLst/>
          </a:prstGeom>
        </p:spPr>
      </p:pic>
      <p:sp>
        <p:nvSpPr>
          <p:cNvPr id="5" name="Pladsholder til indhold 5">
            <a:extLst>
              <a:ext uri="{FF2B5EF4-FFF2-40B4-BE49-F238E27FC236}">
                <a16:creationId xmlns:a16="http://schemas.microsoft.com/office/drawing/2014/main" id="{C9A6D06D-FE53-2C40-9471-7CC7D47CB12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29997" y="461257"/>
            <a:ext cx="10823804" cy="1090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Core Sans CR 65 Bold" panose="020F06030303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a-DK" dirty="0"/>
              <a:t>Klik for at redigere teksttypografi i masteren</a:t>
            </a:r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6B324524-5FD1-E340-A36F-53247F470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996" y="1551869"/>
            <a:ext cx="10823804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C1AF2F08-D67F-0C4B-9D91-E968DA516E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8718" y="6111328"/>
            <a:ext cx="1331684" cy="57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570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: Contact person">
    <p:bg>
      <p:bgPr>
        <a:solidFill>
          <a:srgbClr val="222C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F01DEE3-768A-8A42-AA98-438D3F1A1B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9638" y="-336143"/>
            <a:ext cx="6783892" cy="7530285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4D0DED59-7BBF-DE47-8A0E-11B56C5408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8718" y="6111328"/>
            <a:ext cx="1331684" cy="570849"/>
          </a:xfrm>
          <a:prstGeom prst="rect">
            <a:avLst/>
          </a:prstGeom>
        </p:spPr>
      </p:pic>
      <p:sp>
        <p:nvSpPr>
          <p:cNvPr id="4" name="Rektangel med afrundede hjørner diagonalt 3">
            <a:extLst>
              <a:ext uri="{FF2B5EF4-FFF2-40B4-BE49-F238E27FC236}">
                <a16:creationId xmlns:a16="http://schemas.microsoft.com/office/drawing/2014/main" id="{D65F1EF4-1EF5-B5F9-333C-6C92FAA708F0}"/>
              </a:ext>
            </a:extLst>
          </p:cNvPr>
          <p:cNvSpPr/>
          <p:nvPr userDrawn="1"/>
        </p:nvSpPr>
        <p:spPr>
          <a:xfrm rot="5400000">
            <a:off x="4271648" y="-263000"/>
            <a:ext cx="3998577" cy="8159541"/>
          </a:xfrm>
          <a:prstGeom prst="round2DiagRect">
            <a:avLst>
              <a:gd name="adj1" fmla="val 11510"/>
              <a:gd name="adj2" fmla="val 235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DA50AFB0-E8AF-3624-1373-68A7227CB5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69" t="2334" r="4487" b="3000"/>
          <a:stretch/>
        </p:blipFill>
        <p:spPr>
          <a:xfrm>
            <a:off x="6280278" y="4750615"/>
            <a:ext cx="212820" cy="215860"/>
          </a:xfrm>
          <a:prstGeom prst="ellipse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810D2403-87E9-507C-079A-2F5C2A34FA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72" t="3780" r="4934" b="4444"/>
          <a:stretch/>
        </p:blipFill>
        <p:spPr>
          <a:xfrm>
            <a:off x="6277621" y="4444929"/>
            <a:ext cx="215100" cy="212059"/>
          </a:xfrm>
          <a:prstGeom prst="ellipse">
            <a:avLst/>
          </a:prstGeom>
        </p:spPr>
      </p:pic>
      <p:sp>
        <p:nvSpPr>
          <p:cNvPr id="11" name="Pladsholder til tekst 9">
            <a:extLst>
              <a:ext uri="{FF2B5EF4-FFF2-40B4-BE49-F238E27FC236}">
                <a16:creationId xmlns:a16="http://schemas.microsoft.com/office/drawing/2014/main" id="{E359EE33-DF43-927A-0486-E709FD877A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3635" y="2936144"/>
            <a:ext cx="3353329" cy="3727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da-DK" sz="2000" b="1" kern="1200" dirty="0">
                <a:solidFill>
                  <a:srgbClr val="222C56"/>
                </a:solidFill>
                <a:latin typeface="Core Sans CR 65 Bold" panose="020F06030303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a-DK" dirty="0"/>
              <a:t>NAME</a:t>
            </a:r>
          </a:p>
        </p:txBody>
      </p:sp>
      <p:sp>
        <p:nvSpPr>
          <p:cNvPr id="12" name="Pladsholder til tekst 9">
            <a:extLst>
              <a:ext uri="{FF2B5EF4-FFF2-40B4-BE49-F238E27FC236}">
                <a16:creationId xmlns:a16="http://schemas.microsoft.com/office/drawing/2014/main" id="{679A81D3-334F-FACF-9749-DA065A9FCB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3636" y="2709956"/>
            <a:ext cx="3353330" cy="2314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da-DK" sz="1400" b="1" kern="1200" dirty="0">
                <a:solidFill>
                  <a:srgbClr val="6AC6DC"/>
                </a:solidFill>
                <a:latin typeface="Core Sans CR 65 Bold" panose="020F06030303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a-DK" dirty="0"/>
              <a:t>TITLE</a:t>
            </a:r>
          </a:p>
        </p:txBody>
      </p:sp>
      <p:sp>
        <p:nvSpPr>
          <p:cNvPr id="13" name="Pladsholder til tekst 9">
            <a:extLst>
              <a:ext uri="{FF2B5EF4-FFF2-40B4-BE49-F238E27FC236}">
                <a16:creationId xmlns:a16="http://schemas.microsoft.com/office/drawing/2014/main" id="{C5D00292-ACD6-AAA6-D6B5-854725C409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3635" y="3434216"/>
            <a:ext cx="3353329" cy="3727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da-DK" sz="1400" kern="1200" dirty="0">
                <a:solidFill>
                  <a:srgbClr val="222C56"/>
                </a:solidFill>
                <a:latin typeface="Core Sans CR 65 Bold" panose="020F06030303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a-DK" dirty="0" err="1"/>
              <a:t>Description</a:t>
            </a:r>
            <a:endParaRPr lang="da-DK" dirty="0"/>
          </a:p>
        </p:txBody>
      </p:sp>
      <p:sp>
        <p:nvSpPr>
          <p:cNvPr id="18" name="Pladsholder til tekst 9">
            <a:extLst>
              <a:ext uri="{FF2B5EF4-FFF2-40B4-BE49-F238E27FC236}">
                <a16:creationId xmlns:a16="http://schemas.microsoft.com/office/drawing/2014/main" id="{5EBF0C25-7E09-DD16-ED7B-280B650F0D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96703" y="4388805"/>
            <a:ext cx="3353329" cy="2545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da-DK" sz="1600" b="1" kern="1200" dirty="0">
                <a:solidFill>
                  <a:srgbClr val="222C56"/>
                </a:solidFill>
                <a:latin typeface="Core Sans CR 65 Bold" panose="020F06030303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a-DK" dirty="0"/>
              <a:t>Phone</a:t>
            </a:r>
          </a:p>
        </p:txBody>
      </p:sp>
      <p:sp>
        <p:nvSpPr>
          <p:cNvPr id="19" name="Pladsholder til tekst 9">
            <a:extLst>
              <a:ext uri="{FF2B5EF4-FFF2-40B4-BE49-F238E27FC236}">
                <a16:creationId xmlns:a16="http://schemas.microsoft.com/office/drawing/2014/main" id="{E7221312-2BCC-3CF9-6917-DA83F6D647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96326" y="4707496"/>
            <a:ext cx="3353329" cy="2545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da-DK" sz="1600" b="1" kern="1200" dirty="0">
                <a:solidFill>
                  <a:srgbClr val="222C56"/>
                </a:solidFill>
                <a:latin typeface="Core Sans CR 65 Bold" panose="020F06030303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a-DK" dirty="0"/>
              <a:t>E-mail</a:t>
            </a:r>
          </a:p>
        </p:txBody>
      </p:sp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D7FE3A01-BF9B-B51E-1EF7-C0C8FFF82FC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03023" y="1933576"/>
            <a:ext cx="3078162" cy="3882484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997506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6288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slide">
    <p:bg>
      <p:bgPr>
        <a:solidFill>
          <a:srgbClr val="222E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8507A6-BF8A-4641-A6CE-FEA97DA6B6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2293" y="2971483"/>
            <a:ext cx="9144000" cy="2387600"/>
          </a:xfrm>
          <a:prstGeom prst="rect">
            <a:avLst/>
          </a:prstGeom>
        </p:spPr>
        <p:txBody>
          <a:bodyPr anchor="t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F3521E0E-179B-2545-A9A3-5178E90E36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470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ær indholds slide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1FA1CC8-D837-4148-9D8E-9A607255F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996" y="1983668"/>
            <a:ext cx="5134204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22C56"/>
                </a:solidFill>
              </a:defRPr>
            </a:lvl1pPr>
            <a:lvl2pPr>
              <a:defRPr>
                <a:solidFill>
                  <a:srgbClr val="222C56"/>
                </a:solidFill>
              </a:defRPr>
            </a:lvl2pPr>
            <a:lvl3pPr>
              <a:defRPr>
                <a:solidFill>
                  <a:srgbClr val="222C56"/>
                </a:solidFill>
              </a:defRPr>
            </a:lvl3pPr>
            <a:lvl4pPr>
              <a:defRPr>
                <a:solidFill>
                  <a:srgbClr val="222C56"/>
                </a:solidFill>
              </a:defRPr>
            </a:lvl4pPr>
            <a:lvl5pPr>
              <a:defRPr>
                <a:solidFill>
                  <a:srgbClr val="222C56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1" name="Pladsholder til indhold 5">
            <a:extLst>
              <a:ext uri="{FF2B5EF4-FFF2-40B4-BE49-F238E27FC236}">
                <a16:creationId xmlns:a16="http://schemas.microsoft.com/office/drawing/2014/main" id="{26E3798F-F752-054A-9430-D157228AE2B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29998" y="461257"/>
            <a:ext cx="5430536" cy="10906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 i="0">
                <a:solidFill>
                  <a:srgbClr val="222C56"/>
                </a:solidFill>
                <a:latin typeface="Core Sans CR 65 Bold" panose="020F06030303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a-DK" dirty="0"/>
              <a:t>Klik for at redigere teksttypografi i masteren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2C6C09BA-5D80-DA44-828E-04472DF46B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2895" y="6085527"/>
            <a:ext cx="1323329" cy="566333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3F634741-CC98-02AA-E366-73652DF3E9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180" y="1604716"/>
            <a:ext cx="3210535" cy="167559"/>
          </a:xfrm>
          <a:prstGeom prst="rect">
            <a:avLst/>
          </a:prstGeom>
        </p:spPr>
      </p:pic>
      <p:sp>
        <p:nvSpPr>
          <p:cNvPr id="20" name="Pladsholder til billede 18">
            <a:extLst>
              <a:ext uri="{FF2B5EF4-FFF2-40B4-BE49-F238E27FC236}">
                <a16:creationId xmlns:a16="http://schemas.microsoft.com/office/drawing/2014/main" id="{C9C5A3D2-B80A-7C09-93D9-349335693C4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07414" y="-983373"/>
            <a:ext cx="7404617" cy="6858000"/>
          </a:xfrm>
          <a:prstGeom prst="round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97403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d størrelse billede - hvid bok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billede 3">
            <a:extLst>
              <a:ext uri="{FF2B5EF4-FFF2-40B4-BE49-F238E27FC236}">
                <a16:creationId xmlns:a16="http://schemas.microsoft.com/office/drawing/2014/main" id="{4FED1606-10B1-146A-E9E4-1F3EB80DC2E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9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/>
              <a:t>Indsæt billede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FD810FAF-470D-D6C2-4E36-138B5ADDCB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613" y="6124001"/>
            <a:ext cx="1321442" cy="566333"/>
          </a:xfrm>
          <a:prstGeom prst="rect">
            <a:avLst/>
          </a:prstGeom>
        </p:spPr>
      </p:pic>
      <p:sp>
        <p:nvSpPr>
          <p:cNvPr id="16" name="Titel 4">
            <a:extLst>
              <a:ext uri="{FF2B5EF4-FFF2-40B4-BE49-F238E27FC236}">
                <a16:creationId xmlns:a16="http://schemas.microsoft.com/office/drawing/2014/main" id="{CA58428F-4F50-B116-4EF5-CB07F3AC11F0}"/>
              </a:ext>
            </a:extLst>
          </p:cNvPr>
          <p:cNvSpPr txBox="1">
            <a:spLocks/>
          </p:cNvSpPr>
          <p:nvPr userDrawn="1"/>
        </p:nvSpPr>
        <p:spPr>
          <a:xfrm>
            <a:off x="490804" y="1312134"/>
            <a:ext cx="4488830" cy="9733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onfig Rounded" pitchFamily="2" charset="77"/>
                <a:ea typeface="+mj-ea"/>
                <a:cs typeface="+mj-cs"/>
              </a:defRPr>
            </a:lvl1pPr>
          </a:lstStyle>
          <a:p>
            <a:r>
              <a:rPr lang="da-DK" sz="2800" dirty="0" err="1">
                <a:solidFill>
                  <a:srgbClr val="222C56"/>
                </a:solidFill>
                <a:latin typeface="Core Sans CR 65 Bold" panose="020F0603030302020204" pitchFamily="34" charset="0"/>
              </a:rPr>
              <a:t>Denmark’s</a:t>
            </a:r>
            <a:r>
              <a:rPr lang="da-DK" sz="2800" dirty="0">
                <a:solidFill>
                  <a:srgbClr val="222C56"/>
                </a:solidFill>
                <a:latin typeface="Core Sans CR 65 Bold" panose="020F0603030302020204" pitchFamily="34" charset="0"/>
              </a:rPr>
              <a:t> research </a:t>
            </a:r>
          </a:p>
          <a:p>
            <a:r>
              <a:rPr lang="da-DK" sz="2800" dirty="0" err="1">
                <a:solidFill>
                  <a:srgbClr val="222C56"/>
                </a:solidFill>
                <a:latin typeface="Core Sans CR 65 Bold" panose="020F0603030302020204" pitchFamily="34" charset="0"/>
              </a:rPr>
              <a:t>strongholds</a:t>
            </a:r>
            <a:endParaRPr lang="da-DK" sz="2800" dirty="0">
              <a:solidFill>
                <a:srgbClr val="222C56"/>
              </a:solidFill>
              <a:latin typeface="Core Sans CR 65 Bold" panose="020F0603030302020204" pitchFamily="34" charset="0"/>
            </a:endParaRPr>
          </a:p>
        </p:txBody>
      </p:sp>
      <p:sp>
        <p:nvSpPr>
          <p:cNvPr id="17" name="Pladsholder til indhold 10">
            <a:extLst>
              <a:ext uri="{FF2B5EF4-FFF2-40B4-BE49-F238E27FC236}">
                <a16:creationId xmlns:a16="http://schemas.microsoft.com/office/drawing/2014/main" id="{C7AD786B-01B8-2F4F-7BE0-F4924A16ED3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-673395" y="818516"/>
            <a:ext cx="5471289" cy="4186491"/>
          </a:xfrm>
          <a:prstGeom prst="roundRect">
            <a:avLst>
              <a:gd name="adj" fmla="val 11547"/>
            </a:avLst>
          </a:prstGeom>
          <a:solidFill>
            <a:schemeClr val="bg1"/>
          </a:solidFill>
        </p:spPr>
        <p:txBody>
          <a:bodyPr lIns="1170000" tIns="450000" rIns="450000" bIns="406799">
            <a:noAutofit/>
          </a:bodyPr>
          <a:lstStyle>
            <a:lvl1pPr marL="0" indent="0">
              <a:buNone/>
              <a:defRPr lang="da-DK" sz="1400" b="1" kern="1200" dirty="0" smtClean="0">
                <a:solidFill>
                  <a:srgbClr val="222C56"/>
                </a:solidFill>
                <a:latin typeface="Core Sans CR 65 Bold" panose="020F06030303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da-DK" sz="1400" b="1" kern="1200" dirty="0" smtClean="0">
                <a:solidFill>
                  <a:schemeClr val="bg1"/>
                </a:solidFill>
                <a:latin typeface="Core Sans CR 65 Bold" panose="020F0603030302020204" pitchFamily="34" charset="0"/>
                <a:ea typeface="+mn-ea"/>
                <a:cs typeface="+mn-cs"/>
              </a:defRPr>
            </a:lvl2pPr>
            <a:lvl3pPr marL="914400" indent="0">
              <a:buNone/>
              <a:defRPr lang="da-DK" sz="1400" b="1" kern="1200" dirty="0" smtClean="0">
                <a:solidFill>
                  <a:schemeClr val="bg1"/>
                </a:solidFill>
                <a:latin typeface="Core Sans CR 65 Bold" panose="020F0603030302020204" pitchFamily="34" charset="0"/>
                <a:ea typeface="+mn-ea"/>
                <a:cs typeface="+mn-cs"/>
              </a:defRPr>
            </a:lvl3pPr>
            <a:lvl4pPr marL="1371600" indent="0">
              <a:buNone/>
              <a:defRPr lang="da-DK" sz="1400" b="1" kern="1200" dirty="0" smtClean="0">
                <a:solidFill>
                  <a:schemeClr val="bg1"/>
                </a:solidFill>
                <a:latin typeface="Core Sans CR 65 Bold" panose="020F0603030302020204" pitchFamily="34" charset="0"/>
                <a:ea typeface="+mn-ea"/>
                <a:cs typeface="+mn-cs"/>
              </a:defRPr>
            </a:lvl4pPr>
            <a:lvl5pPr marL="1828800" indent="0">
              <a:buNone/>
              <a:defRPr lang="da-DK" sz="1400" b="1" kern="1200" dirty="0" smtClean="0">
                <a:solidFill>
                  <a:schemeClr val="bg1"/>
                </a:solidFill>
                <a:latin typeface="Core Sans CR 65 Bold" panose="020F06030303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0F1B932E-EDC5-BE13-7122-C0538E52B628}"/>
              </a:ext>
            </a:extLst>
          </p:cNvPr>
          <p:cNvSpPr txBox="1"/>
          <p:nvPr userDrawn="1"/>
        </p:nvSpPr>
        <p:spPr>
          <a:xfrm>
            <a:off x="539964" y="1234945"/>
            <a:ext cx="2839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b="1" i="0" dirty="0">
                <a:solidFill>
                  <a:srgbClr val="222C56"/>
                </a:solidFill>
                <a:latin typeface="Core Sans CR 65 Bold" panose="020F0603030302020204" pitchFamily="34" charset="0"/>
              </a:rPr>
              <a:t>Indsæt overskrift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ED89AC7B-FD88-C325-1AC4-13CF2A668A54}"/>
              </a:ext>
            </a:extLst>
          </p:cNvPr>
          <p:cNvSpPr txBox="1"/>
          <p:nvPr userDrawn="1"/>
        </p:nvSpPr>
        <p:spPr>
          <a:xfrm>
            <a:off x="8454758" y="6421029"/>
            <a:ext cx="3676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sz="2000" kern="1200" dirty="0">
                <a:solidFill>
                  <a:srgbClr val="222C56"/>
                </a:solidFill>
                <a:latin typeface="+mn-lt"/>
                <a:ea typeface="+mn-ea"/>
                <a:cs typeface="+mn-cs"/>
              </a:rPr>
              <a:t>Indsæt billede samt logo i negativ</a:t>
            </a:r>
          </a:p>
        </p:txBody>
      </p:sp>
    </p:spTree>
    <p:extLst>
      <p:ext uri="{BB962C8B-B14F-4D97-AF65-F5344CB8AC3E}">
        <p14:creationId xmlns:p14="http://schemas.microsoft.com/office/powerpoint/2010/main" val="1316295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d størrelse billede - mørk bok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billede 3">
            <a:extLst>
              <a:ext uri="{FF2B5EF4-FFF2-40B4-BE49-F238E27FC236}">
                <a16:creationId xmlns:a16="http://schemas.microsoft.com/office/drawing/2014/main" id="{4FED1606-10B1-146A-E9E4-1F3EB80DC2E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9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11" name="Pladsholder til indhold 10">
            <a:extLst>
              <a:ext uri="{FF2B5EF4-FFF2-40B4-BE49-F238E27FC236}">
                <a16:creationId xmlns:a16="http://schemas.microsoft.com/office/drawing/2014/main" id="{17CC2EC9-3B2A-B66E-2250-8D3782A310B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0028" y="2492182"/>
            <a:ext cx="4307090" cy="5396400"/>
          </a:xfrm>
          <a:prstGeom prst="roundRect">
            <a:avLst>
              <a:gd name="adj" fmla="val 11547"/>
            </a:avLst>
          </a:prstGeom>
          <a:solidFill>
            <a:srgbClr val="222C56"/>
          </a:solidFill>
        </p:spPr>
        <p:txBody>
          <a:bodyPr lIns="450000" tIns="450000" rIns="450000" bIns="406799">
            <a:noAutofit/>
          </a:bodyPr>
          <a:lstStyle>
            <a:lvl1pPr marL="0" indent="0">
              <a:buNone/>
              <a:defRPr lang="da-DK" sz="1400" b="1" kern="1200" dirty="0" smtClean="0">
                <a:solidFill>
                  <a:schemeClr val="bg1"/>
                </a:solidFill>
                <a:latin typeface="Core Sans CR 65 Bold" panose="020F06030303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da-DK" sz="1400" b="1" kern="1200" dirty="0" smtClean="0">
                <a:solidFill>
                  <a:schemeClr val="bg1"/>
                </a:solidFill>
                <a:latin typeface="Core Sans CR 65 Bold" panose="020F0603030302020204" pitchFamily="34" charset="0"/>
                <a:ea typeface="+mn-ea"/>
                <a:cs typeface="+mn-cs"/>
              </a:defRPr>
            </a:lvl2pPr>
            <a:lvl3pPr marL="914400" indent="0">
              <a:buNone/>
              <a:defRPr lang="da-DK" sz="1400" b="1" kern="1200" dirty="0" smtClean="0">
                <a:solidFill>
                  <a:schemeClr val="bg1"/>
                </a:solidFill>
                <a:latin typeface="Core Sans CR 65 Bold" panose="020F0603030302020204" pitchFamily="34" charset="0"/>
                <a:ea typeface="+mn-ea"/>
                <a:cs typeface="+mn-cs"/>
              </a:defRPr>
            </a:lvl3pPr>
            <a:lvl4pPr marL="1371600" indent="0">
              <a:buNone/>
              <a:defRPr lang="da-DK" sz="1400" b="1" kern="1200" dirty="0" smtClean="0">
                <a:solidFill>
                  <a:schemeClr val="bg1"/>
                </a:solidFill>
                <a:latin typeface="Core Sans CR 65 Bold" panose="020F0603030302020204" pitchFamily="34" charset="0"/>
                <a:ea typeface="+mn-ea"/>
                <a:cs typeface="+mn-cs"/>
              </a:defRPr>
            </a:lvl4pPr>
            <a:lvl5pPr marL="1828800" indent="0">
              <a:buNone/>
              <a:defRPr lang="da-DK" sz="1400" b="1" kern="1200" dirty="0" smtClean="0">
                <a:solidFill>
                  <a:schemeClr val="bg1"/>
                </a:solidFill>
                <a:latin typeface="Core Sans CR 65 Bold" panose="020F06030303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0A0CE2B1-E1A2-D645-DE87-738FDF1676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5149" y="5943600"/>
            <a:ext cx="3153698" cy="914400"/>
          </a:xfrm>
        </p:spPr>
        <p:txBody>
          <a:bodyPr/>
          <a:lstStyle>
            <a:lvl1pPr marL="0" indent="0">
              <a:buNone/>
              <a:defRPr lang="da-DK" sz="1400" kern="1200" dirty="0" smtClean="0">
                <a:solidFill>
                  <a:srgbClr val="6AC6DC"/>
                </a:solidFill>
                <a:latin typeface="Core Sans CR 45 Regular" panose="020F06030303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da-DK" sz="1400" kern="1200" dirty="0" smtClean="0">
                <a:solidFill>
                  <a:srgbClr val="6AC6DC"/>
                </a:solidFill>
                <a:latin typeface="Core Sans CR 45 Regular" panose="020F06030303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da-DK" dirty="0"/>
              <a:t>INDSÆT NAVN, TITEL OG FIRMA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FD810FAF-470D-D6C2-4E36-138B5ADDCB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613" y="6124001"/>
            <a:ext cx="1321442" cy="566333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F6BF1F09-B443-BE91-AFD2-E01832F11A21}"/>
              </a:ext>
            </a:extLst>
          </p:cNvPr>
          <p:cNvSpPr txBox="1"/>
          <p:nvPr userDrawn="1"/>
        </p:nvSpPr>
        <p:spPr>
          <a:xfrm>
            <a:off x="1034843" y="2880848"/>
            <a:ext cx="2839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b="1" i="0" dirty="0">
                <a:solidFill>
                  <a:schemeClr val="bg1"/>
                </a:solidFill>
                <a:latin typeface="Core Sans CR 65 Bold" panose="020F0603030302020204" pitchFamily="34" charset="0"/>
              </a:rPr>
              <a:t>Indsæt overskrift</a:t>
            </a:r>
          </a:p>
        </p:txBody>
      </p:sp>
    </p:spTree>
    <p:extLst>
      <p:ext uri="{BB962C8B-B14F-4D97-AF65-F5344CB8AC3E}">
        <p14:creationId xmlns:p14="http://schemas.microsoft.com/office/powerpoint/2010/main" val="4184648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d størrelse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billede 3">
            <a:extLst>
              <a:ext uri="{FF2B5EF4-FFF2-40B4-BE49-F238E27FC236}">
                <a16:creationId xmlns:a16="http://schemas.microsoft.com/office/drawing/2014/main" id="{4FED1606-10B1-146A-E9E4-1F3EB80DC2E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9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11" name="Pladsholder til indhold 10">
            <a:extLst>
              <a:ext uri="{FF2B5EF4-FFF2-40B4-BE49-F238E27FC236}">
                <a16:creationId xmlns:a16="http://schemas.microsoft.com/office/drawing/2014/main" id="{17CC2EC9-3B2A-B66E-2250-8D3782A310B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700205" y="-718851"/>
            <a:ext cx="4307090" cy="5396400"/>
          </a:xfrm>
          <a:prstGeom prst="roundRect">
            <a:avLst>
              <a:gd name="adj" fmla="val 11547"/>
            </a:avLst>
          </a:prstGeom>
          <a:solidFill>
            <a:srgbClr val="222C56"/>
          </a:solidFill>
        </p:spPr>
        <p:txBody>
          <a:bodyPr lIns="450000" tIns="1170000" rIns="450000" bIns="406799">
            <a:noAutofit/>
          </a:bodyPr>
          <a:lstStyle>
            <a:lvl1pPr marL="0" indent="0">
              <a:buNone/>
              <a:defRPr lang="da-DK" sz="1400" b="1" kern="1200" dirty="0" smtClean="0">
                <a:solidFill>
                  <a:schemeClr val="bg1"/>
                </a:solidFill>
                <a:latin typeface="Core Sans CR 65 Bold" panose="020F06030303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da-DK" sz="1400" b="1" kern="1200" dirty="0" smtClean="0">
                <a:solidFill>
                  <a:schemeClr val="bg1"/>
                </a:solidFill>
                <a:latin typeface="Core Sans CR 65 Bold" panose="020F0603030302020204" pitchFamily="34" charset="0"/>
                <a:ea typeface="+mn-ea"/>
                <a:cs typeface="+mn-cs"/>
              </a:defRPr>
            </a:lvl2pPr>
            <a:lvl3pPr marL="914400" indent="0">
              <a:buNone/>
              <a:defRPr lang="da-DK" sz="1400" b="1" kern="1200" dirty="0" smtClean="0">
                <a:solidFill>
                  <a:schemeClr val="bg1"/>
                </a:solidFill>
                <a:latin typeface="Core Sans CR 65 Bold" panose="020F0603030302020204" pitchFamily="34" charset="0"/>
                <a:ea typeface="+mn-ea"/>
                <a:cs typeface="+mn-cs"/>
              </a:defRPr>
            </a:lvl3pPr>
            <a:lvl4pPr marL="1371600" indent="0">
              <a:buNone/>
              <a:defRPr lang="da-DK" sz="1400" b="1" kern="1200" dirty="0" smtClean="0">
                <a:solidFill>
                  <a:schemeClr val="bg1"/>
                </a:solidFill>
                <a:latin typeface="Core Sans CR 65 Bold" panose="020F0603030302020204" pitchFamily="34" charset="0"/>
                <a:ea typeface="+mn-ea"/>
                <a:cs typeface="+mn-cs"/>
              </a:defRPr>
            </a:lvl4pPr>
            <a:lvl5pPr marL="1828800" indent="0">
              <a:buNone/>
              <a:defRPr lang="da-DK" sz="1400" b="1" kern="1200" dirty="0" smtClean="0">
                <a:solidFill>
                  <a:schemeClr val="bg1"/>
                </a:solidFill>
                <a:latin typeface="Core Sans CR 65 Bold" panose="020F06030303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0A0CE2B1-E1A2-D645-DE87-738FDF1676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9502" y="3424891"/>
            <a:ext cx="3153698" cy="914400"/>
          </a:xfrm>
        </p:spPr>
        <p:txBody>
          <a:bodyPr anchor="b" anchorCtr="0"/>
          <a:lstStyle>
            <a:lvl1pPr marL="0" indent="0">
              <a:buNone/>
              <a:defRPr lang="da-DK" sz="1400" kern="1200" dirty="0" smtClean="0">
                <a:solidFill>
                  <a:srgbClr val="6AC6DC"/>
                </a:solidFill>
                <a:latin typeface="Core Sans CR 45 Regular" panose="020F06030303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da-DK" sz="1400" kern="1200" dirty="0" smtClean="0">
                <a:solidFill>
                  <a:srgbClr val="6AC6DC"/>
                </a:solidFill>
                <a:latin typeface="Core Sans CR 45 Regular" panose="020F06030303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da-DK" dirty="0"/>
              <a:t>INDSÆT NAVN, TITEL OG FIRMA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FD810FAF-470D-D6C2-4E36-138B5ADDCB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613" y="6124001"/>
            <a:ext cx="1321442" cy="566333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0DD3DE8D-4810-FFF4-0781-6C7A1AD85933}"/>
              </a:ext>
            </a:extLst>
          </p:cNvPr>
          <p:cNvSpPr txBox="1"/>
          <p:nvPr userDrawn="1"/>
        </p:nvSpPr>
        <p:spPr>
          <a:xfrm>
            <a:off x="7209502" y="383456"/>
            <a:ext cx="2839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b="1" i="0" dirty="0">
                <a:solidFill>
                  <a:schemeClr val="bg1"/>
                </a:solidFill>
                <a:latin typeface="Core Sans CR 65 Bold" panose="020F0603030302020204" pitchFamily="34" charset="0"/>
              </a:rPr>
              <a:t>Indsæt overskrift</a:t>
            </a:r>
          </a:p>
        </p:txBody>
      </p:sp>
    </p:spTree>
    <p:extLst>
      <p:ext uri="{BB962C8B-B14F-4D97-AF65-F5344CB8AC3E}">
        <p14:creationId xmlns:p14="http://schemas.microsoft.com/office/powerpoint/2010/main" val="3186403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ackground: Primary logo - 5. element">
    <p:bg>
      <p:bgPr>
        <a:solidFill>
          <a:srgbClr val="222C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F01DEE3-768A-8A42-AA98-438D3F1A1B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9638" y="-336143"/>
            <a:ext cx="6783892" cy="7530285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0D09214D-E27F-8D25-8844-30C454BA4B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8718" y="6111328"/>
            <a:ext cx="1323329" cy="56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72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m. primært logo">
    <p:bg>
      <p:bgPr>
        <a:solidFill>
          <a:srgbClr val="222C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F01DEE3-768A-8A42-AA98-438D3F1A1B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9638" y="-336143"/>
            <a:ext cx="6783892" cy="7530285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4D0DED59-7BBF-DE47-8A0E-11B56C5408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8718" y="6111328"/>
            <a:ext cx="1331684" cy="570849"/>
          </a:xfrm>
          <a:prstGeom prst="rect">
            <a:avLst/>
          </a:prstGeom>
        </p:spPr>
      </p:pic>
      <p:sp>
        <p:nvSpPr>
          <p:cNvPr id="9" name="Pladsholder til tekst 7">
            <a:extLst>
              <a:ext uri="{FF2B5EF4-FFF2-40B4-BE49-F238E27FC236}">
                <a16:creationId xmlns:a16="http://schemas.microsoft.com/office/drawing/2014/main" id="{64AFA6D2-EB8D-64FF-2D81-FB72A4631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389459"/>
            <a:ext cx="12192000" cy="3788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da-DK" sz="1800" b="1" kern="1200" dirty="0" smtClean="0">
                <a:solidFill>
                  <a:srgbClr val="6AC6DC"/>
                </a:solidFill>
                <a:latin typeface="Core Sans CR 65 Bold" panose="020F0603030302020204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1" name="Pladsholder til tekst 7">
            <a:extLst>
              <a:ext uri="{FF2B5EF4-FFF2-40B4-BE49-F238E27FC236}">
                <a16:creationId xmlns:a16="http://schemas.microsoft.com/office/drawing/2014/main" id="{B190A060-5AA0-5A66-B270-0A49378D53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2759358"/>
            <a:ext cx="12192000" cy="17836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da-DK" sz="6000" b="1" i="0" kern="1200" dirty="0" smtClean="0">
                <a:solidFill>
                  <a:schemeClr val="bg1"/>
                </a:solidFill>
                <a:latin typeface="Core Sans CR 65 Bold" panose="020F0603030302020204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955780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m. Odense logo">
    <p:bg>
      <p:bgPr>
        <a:solidFill>
          <a:srgbClr val="222C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F01DEE3-768A-8A42-AA98-438D3F1A1B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9638" y="-336143"/>
            <a:ext cx="6783892" cy="7530285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A4BF2B86-52D4-D54F-9B3A-77EFF1C070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80" t="58668" r="69631" b="14925"/>
          <a:stretch/>
        </p:blipFill>
        <p:spPr>
          <a:xfrm>
            <a:off x="10429653" y="6092727"/>
            <a:ext cx="1588465" cy="626925"/>
          </a:xfrm>
          <a:prstGeom prst="rect">
            <a:avLst/>
          </a:prstGeom>
        </p:spPr>
      </p:pic>
      <p:sp>
        <p:nvSpPr>
          <p:cNvPr id="4" name="Pladsholder til tekst 7">
            <a:extLst>
              <a:ext uri="{FF2B5EF4-FFF2-40B4-BE49-F238E27FC236}">
                <a16:creationId xmlns:a16="http://schemas.microsoft.com/office/drawing/2014/main" id="{72C92CE3-5087-AEBF-14B8-76C1B7FF48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389459"/>
            <a:ext cx="12192000" cy="3788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da-DK" sz="1800" b="1" kern="1200" dirty="0" smtClean="0">
                <a:solidFill>
                  <a:srgbClr val="6AC6DC"/>
                </a:solidFill>
                <a:latin typeface="Core Sans CR 65 Bold" panose="020F0603030302020204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5" name="Pladsholder til tekst 7">
            <a:extLst>
              <a:ext uri="{FF2B5EF4-FFF2-40B4-BE49-F238E27FC236}">
                <a16:creationId xmlns:a16="http://schemas.microsoft.com/office/drawing/2014/main" id="{31AD8A02-BF7A-4960-0B31-C54F86175F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2759358"/>
            <a:ext cx="12192000" cy="17836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da-DK" sz="6000" b="1" i="0" kern="1200" dirty="0" smtClean="0">
                <a:solidFill>
                  <a:schemeClr val="bg1"/>
                </a:solidFill>
                <a:latin typeface="Core Sans CR 65 Bold" panose="020F0603030302020204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54701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03DC866B-9530-F948-8A64-5E28E3929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2380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F73B9E7-DD8F-2F4B-83BB-9BA4E6255F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82380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67196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62" r:id="rId2"/>
    <p:sldLayoutId id="2147483684" r:id="rId3"/>
    <p:sldLayoutId id="2147483686" r:id="rId4"/>
    <p:sldLayoutId id="2147483689" r:id="rId5"/>
    <p:sldLayoutId id="2147483687" r:id="rId6"/>
    <p:sldLayoutId id="2147483665" r:id="rId7"/>
    <p:sldLayoutId id="2147483683" r:id="rId8"/>
    <p:sldLayoutId id="2147483666" r:id="rId9"/>
    <p:sldLayoutId id="2147483670" r:id="rId10"/>
    <p:sldLayoutId id="2147483667" r:id="rId11"/>
    <p:sldLayoutId id="2147483668" r:id="rId12"/>
    <p:sldLayoutId id="2147483669" r:id="rId13"/>
    <p:sldLayoutId id="2147483672" r:id="rId14"/>
    <p:sldLayoutId id="2147483674" r:id="rId15"/>
    <p:sldLayoutId id="2147483676" r:id="rId16"/>
    <p:sldLayoutId id="2147483677" r:id="rId17"/>
    <p:sldLayoutId id="2147483681" r:id="rId18"/>
    <p:sldLayoutId id="2147483679" r:id="rId19"/>
    <p:sldLayoutId id="2147483682" r:id="rId20"/>
    <p:sldLayoutId id="2147483690" r:id="rId21"/>
    <p:sldLayoutId id="2147483691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a-DK" sz="3600" b="1" i="0" kern="1200" dirty="0">
          <a:solidFill>
            <a:srgbClr val="222C56"/>
          </a:solidFill>
          <a:latin typeface="Core Sans CR 65 Bold" panose="020F0603030302020204" pitchFamily="34" charset="0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22C5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22C5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22C5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22C5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22C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ABC1B45-67EF-C862-EBD0-1B55F63B5CA8}"/>
              </a:ext>
            </a:extLst>
          </p:cNvPr>
          <p:cNvSpPr txBox="1">
            <a:spLocks/>
          </p:cNvSpPr>
          <p:nvPr/>
        </p:nvSpPr>
        <p:spPr>
          <a:xfrm>
            <a:off x="529997" y="461257"/>
            <a:ext cx="10935951" cy="17766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22C5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22C5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22C5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22C5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22C5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sz="400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434E3DF-4D64-7501-4CC5-E193576844F3}"/>
              </a:ext>
            </a:extLst>
          </p:cNvPr>
          <p:cNvSpPr/>
          <p:nvPr/>
        </p:nvSpPr>
        <p:spPr>
          <a:xfrm>
            <a:off x="-1" y="15556"/>
            <a:ext cx="12445837" cy="755904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5" name="Rektangel: afrundede hjørner 4">
            <a:extLst>
              <a:ext uri="{FF2B5EF4-FFF2-40B4-BE49-F238E27FC236}">
                <a16:creationId xmlns:a16="http://schemas.microsoft.com/office/drawing/2014/main" id="{E2214FB7-13AF-DCD3-A1C4-0AA205E835F1}"/>
              </a:ext>
            </a:extLst>
          </p:cNvPr>
          <p:cNvSpPr/>
          <p:nvPr/>
        </p:nvSpPr>
        <p:spPr>
          <a:xfrm>
            <a:off x="8373277" y="3622242"/>
            <a:ext cx="4124796" cy="1363212"/>
          </a:xfrm>
          <a:prstGeom prst="roundRect">
            <a:avLst/>
          </a:prstGeom>
          <a:solidFill>
            <a:srgbClr val="222C56"/>
          </a:solidFill>
          <a:ln>
            <a:solidFill>
              <a:srgbClr val="222C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n-US" sz="1400" dirty="0">
              <a:solidFill>
                <a:schemeClr val="bg1"/>
              </a:solidFill>
              <a:latin typeface="Config Rounded"/>
              <a:cs typeface="Calibri"/>
            </a:endParaRPr>
          </a:p>
        </p:txBody>
      </p:sp>
      <p:pic>
        <p:nvPicPr>
          <p:cNvPr id="6" name="Billede 5" descr="Et billede, der indeholder mønster, kvadratisk, pixel&#10;&#10;Beskrivelsen er genereret automatisk">
            <a:extLst>
              <a:ext uri="{FF2B5EF4-FFF2-40B4-BE49-F238E27FC236}">
                <a16:creationId xmlns:a16="http://schemas.microsoft.com/office/drawing/2014/main" id="{8DD53929-ACF2-CB6F-7759-5DE159520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3366" y="3789750"/>
            <a:ext cx="986364" cy="986364"/>
          </a:xfrm>
          <a:prstGeom prst="rect">
            <a:avLst/>
          </a:prstGeom>
        </p:spPr>
      </p:pic>
      <p:pic>
        <p:nvPicPr>
          <p:cNvPr id="12" name="Billede 11" descr="Et billede, der indeholder Grafik, skærmbillede, grafisk design, Font/skrifttype&#10;&#10;AI-genereret indhold kan være ukorrekt.">
            <a:extLst>
              <a:ext uri="{FF2B5EF4-FFF2-40B4-BE49-F238E27FC236}">
                <a16:creationId xmlns:a16="http://schemas.microsoft.com/office/drawing/2014/main" id="{DA36FB00-6A7A-1BA3-B621-77CA271BA4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317" y="385385"/>
            <a:ext cx="5566003" cy="1188747"/>
          </a:xfrm>
          <a:prstGeom prst="rect">
            <a:avLst/>
          </a:prstGeom>
        </p:spPr>
      </p:pic>
      <p:sp>
        <p:nvSpPr>
          <p:cNvPr id="15" name="Tekstfelt 14">
            <a:extLst>
              <a:ext uri="{FF2B5EF4-FFF2-40B4-BE49-F238E27FC236}">
                <a16:creationId xmlns:a16="http://schemas.microsoft.com/office/drawing/2014/main" id="{AC3B6FF3-DE30-8D2D-838E-0E67E2B11BD3}"/>
              </a:ext>
            </a:extLst>
          </p:cNvPr>
          <p:cNvSpPr txBox="1"/>
          <p:nvPr/>
        </p:nvSpPr>
        <p:spPr>
          <a:xfrm>
            <a:off x="431969" y="2058775"/>
            <a:ext cx="1113200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The premier meeting point for the unmanned systems community</a:t>
            </a:r>
          </a:p>
          <a:p>
            <a:r>
              <a:rPr lang="en-US" dirty="0">
                <a:solidFill>
                  <a:schemeClr val="tx2"/>
                </a:solidFill>
                <a:latin typeface="Core Sans CR 45 Regular" panose="020F0503030302020204" pitchFamily="34" charset="0"/>
              </a:rPr>
              <a:t>IDS is Europe’s leading industry platform for unmanned technologies across air, ground, and sea. The show gathers </a:t>
            </a:r>
            <a:r>
              <a:rPr lang="da-DK" dirty="0">
                <a:solidFill>
                  <a:schemeClr val="tx2"/>
                </a:solidFill>
                <a:latin typeface="Core Sans CR 45 Regular" panose="020F0503030302020204" pitchFamily="34" charset="0"/>
              </a:rPr>
              <a:t>the </a:t>
            </a:r>
            <a:r>
              <a:rPr lang="en-US" dirty="0">
                <a:solidFill>
                  <a:schemeClr val="tx2"/>
                </a:solidFill>
                <a:latin typeface="Core Sans CR 45 Regular" panose="020F0503030302020204" pitchFamily="34" charset="0"/>
              </a:rPr>
              <a:t>global UAS community for innovation, collaboration, and real business opportunities.</a:t>
            </a:r>
            <a:endParaRPr lang="da-DK" dirty="0">
              <a:solidFill>
                <a:schemeClr val="tx2"/>
              </a:solidFill>
              <a:latin typeface="Core Sans CR 45 Regular" panose="020F0503030302020204" pitchFamily="34" charset="0"/>
            </a:endParaRP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8C2DA2EA-8410-DD67-F7DD-B1AC6AB55328}"/>
              </a:ext>
            </a:extLst>
          </p:cNvPr>
          <p:cNvSpPr txBox="1"/>
          <p:nvPr/>
        </p:nvSpPr>
        <p:spPr>
          <a:xfrm>
            <a:off x="1342818" y="1434227"/>
            <a:ext cx="4913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tx2"/>
                </a:solidFill>
                <a:latin typeface="Core Sans CR 65 Bold" panose="020F0803030302020204" pitchFamily="34" charset="0"/>
              </a:rPr>
              <a:t>June 3-4, HCA </a:t>
            </a:r>
            <a:r>
              <a:rPr lang="da-DK" b="1" dirty="0" err="1">
                <a:solidFill>
                  <a:schemeClr val="tx2"/>
                </a:solidFill>
                <a:latin typeface="Core Sans CR 65 Bold" panose="020F0803030302020204" pitchFamily="34" charset="0"/>
              </a:rPr>
              <a:t>Airport</a:t>
            </a:r>
            <a:r>
              <a:rPr lang="da-DK" b="1" dirty="0">
                <a:solidFill>
                  <a:schemeClr val="tx2"/>
                </a:solidFill>
                <a:latin typeface="Core Sans CR 65 Bold" panose="020F0803030302020204" pitchFamily="34" charset="0"/>
              </a:rPr>
              <a:t>, Odense</a:t>
            </a:r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627D82BF-1B50-22DC-5017-6417E9AA849F}"/>
              </a:ext>
            </a:extLst>
          </p:cNvPr>
          <p:cNvSpPr txBox="1"/>
          <p:nvPr/>
        </p:nvSpPr>
        <p:spPr>
          <a:xfrm>
            <a:off x="471999" y="3769295"/>
            <a:ext cx="706390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u="sng" dirty="0">
                <a:solidFill>
                  <a:srgbClr val="222C56"/>
                </a:solidFill>
                <a:latin typeface="Core Sans CR 65 Bold"/>
              </a:rPr>
              <a:t>What to expect from IDS 2026</a:t>
            </a:r>
            <a:endParaRPr lang="da-DK" sz="2000" u="sng" dirty="0">
              <a:ea typeface="Calibri"/>
              <a:cs typeface="Calibri"/>
            </a:endParaRPr>
          </a:p>
        </p:txBody>
      </p:sp>
      <p:sp>
        <p:nvSpPr>
          <p:cNvPr id="29" name="Tekstfelt 28">
            <a:extLst>
              <a:ext uri="{FF2B5EF4-FFF2-40B4-BE49-F238E27FC236}">
                <a16:creationId xmlns:a16="http://schemas.microsoft.com/office/drawing/2014/main" id="{33841B58-BEB4-DB81-835E-185548104370}"/>
              </a:ext>
            </a:extLst>
          </p:cNvPr>
          <p:cNvSpPr txBox="1"/>
          <p:nvPr/>
        </p:nvSpPr>
        <p:spPr>
          <a:xfrm>
            <a:off x="8689420" y="3938793"/>
            <a:ext cx="1925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</a:rPr>
              <a:t>Learn more and reserve </a:t>
            </a:r>
            <a:r>
              <a:rPr lang="da-DK" b="1" dirty="0" err="1">
                <a:solidFill>
                  <a:schemeClr val="bg1"/>
                </a:solidFill>
              </a:rPr>
              <a:t>your</a:t>
            </a:r>
            <a:r>
              <a:rPr lang="da-DK" b="1" dirty="0">
                <a:solidFill>
                  <a:schemeClr val="bg1"/>
                </a:solidFill>
              </a:rPr>
              <a:t> spot</a:t>
            </a:r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10F6A9B2-DB75-CE21-C17A-4B7ED4C65791}"/>
              </a:ext>
            </a:extLst>
          </p:cNvPr>
          <p:cNvSpPr txBox="1"/>
          <p:nvPr/>
        </p:nvSpPr>
        <p:spPr>
          <a:xfrm>
            <a:off x="485088" y="4157277"/>
            <a:ext cx="65700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Core Sans CR 65 Bold"/>
                <a:cs typeface="Calibri"/>
              </a:rPr>
              <a:t>1,500+ industry stakeholders – </a:t>
            </a:r>
            <a:r>
              <a:rPr lang="en-US" sz="1500" dirty="0" err="1">
                <a:solidFill>
                  <a:schemeClr val="tx2"/>
                </a:solidFill>
                <a:latin typeface="Core Sans CR 65 Bold"/>
                <a:cs typeface="Calibri"/>
              </a:rPr>
              <a:t>approx</a:t>
            </a:r>
            <a:r>
              <a:rPr lang="en-US" sz="1500" dirty="0">
                <a:solidFill>
                  <a:schemeClr val="tx2"/>
                </a:solidFill>
                <a:latin typeface="Core Sans CR 65 Bold"/>
                <a:cs typeface="Calibri"/>
              </a:rPr>
              <a:t> 40% internationals</a:t>
            </a:r>
          </a:p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Core Sans CR 65 Bold"/>
                <a:cs typeface="Calibri"/>
              </a:rPr>
              <a:t>140+ exhibitors</a:t>
            </a:r>
          </a:p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Core Sans CR 65 Bold"/>
                <a:cs typeface="Calibri"/>
              </a:rPr>
              <a:t>Demo flights </a:t>
            </a:r>
          </a:p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Core Sans CR 65 Bold"/>
                <a:cs typeface="Calibri"/>
              </a:rPr>
              <a:t>Talks &amp; Panels </a:t>
            </a:r>
            <a:r>
              <a:rPr lang="en-US" sz="1500" dirty="0">
                <a:solidFill>
                  <a:schemeClr val="tx2"/>
                </a:solidFill>
                <a:latin typeface="Core Sans CR 65 Bold" panose="020F0803030302020204" pitchFamily="34" charset="0"/>
              </a:rPr>
              <a:t>across four themes: </a:t>
            </a:r>
            <a:r>
              <a:rPr lang="en-US" sz="1500" dirty="0" err="1">
                <a:solidFill>
                  <a:schemeClr val="tx2"/>
                </a:solidFill>
                <a:latin typeface="Core Sans CR 65 Bold" panose="020F0803030302020204" pitchFamily="34" charset="0"/>
              </a:rPr>
              <a:t>Defence</a:t>
            </a:r>
            <a:r>
              <a:rPr lang="en-US" sz="1500" dirty="0">
                <a:solidFill>
                  <a:schemeClr val="tx2"/>
                </a:solidFill>
                <a:latin typeface="Core Sans CR 65 Bold" panose="020F0803030302020204" pitchFamily="34" charset="0"/>
              </a:rPr>
              <a:t> and Security, Industry Use Cases &amp; New Technologies, Integrated Airspace, UAS on land and sea</a:t>
            </a:r>
            <a:r>
              <a:rPr lang="en-US" sz="1500" dirty="0">
                <a:solidFill>
                  <a:schemeClr val="tx2"/>
                </a:solidFill>
                <a:latin typeface="Core Sans CR 65 Bold" panose="020F0803030302020204" pitchFamily="34" charset="0"/>
                <a:cs typeface="Calibri"/>
              </a:rPr>
              <a:t> </a:t>
            </a:r>
          </a:p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Core Sans CR 65 Bold" panose="020F0803030302020204" pitchFamily="34" charset="0"/>
                <a:ea typeface="Calibri"/>
                <a:cs typeface="Calibri"/>
              </a:rPr>
              <a:t>After-show networking events</a:t>
            </a:r>
          </a:p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Core Sans CR 65 Bold" panose="020F0803030302020204" pitchFamily="34" charset="0"/>
                <a:ea typeface="Calibri"/>
                <a:cs typeface="Calibri"/>
              </a:rPr>
              <a:t>Academic Symposium</a:t>
            </a:r>
          </a:p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Core Sans CR 65 Bold" panose="020F0803030302020204" pitchFamily="34" charset="0"/>
                <a:ea typeface="Calibri"/>
                <a:cs typeface="Calibri"/>
              </a:rPr>
              <a:t>B2B matchmaking meeting</a:t>
            </a:r>
            <a:endParaRPr lang="da-DK" sz="1500" dirty="0">
              <a:solidFill>
                <a:schemeClr val="tx2"/>
              </a:solidFill>
              <a:latin typeface="Core Sans CR 65 Bold" panose="020F0803030302020204" pitchFamily="34" charset="0"/>
              <a:ea typeface="Calibri"/>
              <a:cs typeface="Calibri"/>
            </a:endParaRPr>
          </a:p>
          <a:p>
            <a:endParaRPr lang="da-DK" sz="1500" dirty="0"/>
          </a:p>
        </p:txBody>
      </p:sp>
      <p:sp>
        <p:nvSpPr>
          <p:cNvPr id="32" name="Tekstfelt 31">
            <a:extLst>
              <a:ext uri="{FF2B5EF4-FFF2-40B4-BE49-F238E27FC236}">
                <a16:creationId xmlns:a16="http://schemas.microsoft.com/office/drawing/2014/main" id="{1F51D923-D4F8-55B0-ED0B-C0F706943069}"/>
              </a:ext>
            </a:extLst>
          </p:cNvPr>
          <p:cNvSpPr txBox="1"/>
          <p:nvPr/>
        </p:nvSpPr>
        <p:spPr>
          <a:xfrm>
            <a:off x="8424137" y="5394656"/>
            <a:ext cx="3630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tx2"/>
                </a:solidFill>
              </a:rPr>
              <a:t>IDS is </a:t>
            </a:r>
            <a:r>
              <a:rPr lang="da-DK" b="1" dirty="0" err="1">
                <a:solidFill>
                  <a:schemeClr val="tx2"/>
                </a:solidFill>
              </a:rPr>
              <a:t>produced</a:t>
            </a:r>
            <a:r>
              <a:rPr lang="da-DK" b="1" dirty="0">
                <a:solidFill>
                  <a:schemeClr val="tx2"/>
                </a:solidFill>
              </a:rPr>
              <a:t> by</a:t>
            </a:r>
          </a:p>
        </p:txBody>
      </p:sp>
      <p:pic>
        <p:nvPicPr>
          <p:cNvPr id="34" name="Billede 33" descr="Et billede, der indeholder Font/skrifttype, skærmbillede, Grafik, tekst&#10;&#10;AI-genereret indhold kan være ukorrekt.">
            <a:extLst>
              <a:ext uri="{FF2B5EF4-FFF2-40B4-BE49-F238E27FC236}">
                <a16:creationId xmlns:a16="http://schemas.microsoft.com/office/drawing/2014/main" id="{538EBB8E-7FC8-0EF6-F7C2-949FB882C9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1555" y="5899015"/>
            <a:ext cx="1595357" cy="367680"/>
          </a:xfrm>
          <a:prstGeom prst="rect">
            <a:avLst/>
          </a:prstGeom>
        </p:spPr>
      </p:pic>
      <p:pic>
        <p:nvPicPr>
          <p:cNvPr id="36" name="Billede 35" descr="Et billede, der indeholder Grafik, Font/skrifttype, grafisk design, logo&#10;&#10;AI-genereret indhold kan være ukorrekt.">
            <a:extLst>
              <a:ext uri="{FF2B5EF4-FFF2-40B4-BE49-F238E27FC236}">
                <a16:creationId xmlns:a16="http://schemas.microsoft.com/office/drawing/2014/main" id="{FD09BE04-6E39-419D-710B-17221155BB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8847" y="5717822"/>
            <a:ext cx="1357977" cy="58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92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R">
      <a:dk1>
        <a:srgbClr val="150F0E"/>
      </a:dk1>
      <a:lt1>
        <a:srgbClr val="FFFFFF"/>
      </a:lt1>
      <a:dk2>
        <a:srgbClr val="222C56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" id="{5CB712C8-A111-47B5-9FBC-610707E9A7FE}" vid="{9E2FD603-9549-4080-90D3-D664C679BFA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8a41a8a-d9c3-403f-9c5d-490971807c19" xsi:nil="true"/>
    <lcf76f155ced4ddcb4097134ff3c332f xmlns="9ce5357f-dbe6-4b4c-b400-7eedf3a3e1a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B7CF5B052F0564D959F3AD7B7B6530E" ma:contentTypeVersion="18" ma:contentTypeDescription="Opret et nyt dokument." ma:contentTypeScope="" ma:versionID="b1956df4ab404c8c37642f9d5be291ea">
  <xsd:schema xmlns:xsd="http://www.w3.org/2001/XMLSchema" xmlns:xs="http://www.w3.org/2001/XMLSchema" xmlns:p="http://schemas.microsoft.com/office/2006/metadata/properties" xmlns:ns2="9ce5357f-dbe6-4b4c-b400-7eedf3a3e1a1" xmlns:ns3="98a41a8a-d9c3-403f-9c5d-490971807c19" targetNamespace="http://schemas.microsoft.com/office/2006/metadata/properties" ma:root="true" ma:fieldsID="ab4f965a37ee537129ba66604c3cb1ae" ns2:_="" ns3:_="">
    <xsd:import namespace="9ce5357f-dbe6-4b4c-b400-7eedf3a3e1a1"/>
    <xsd:import namespace="98a41a8a-d9c3-403f-9c5d-490971807c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e5357f-dbe6-4b4c-b400-7eedf3a3e1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Billedmærker" ma:readOnly="false" ma:fieldId="{5cf76f15-5ced-4ddc-b409-7134ff3c332f}" ma:taxonomyMulti="true" ma:sspId="3e2a6c16-752a-429d-9ad3-3799c1f445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a41a8a-d9c3-403f-9c5d-490971807c19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de724650-62a6-48a3-88f9-0232c96f1aab}" ma:internalName="TaxCatchAll" ma:showField="CatchAllData" ma:web="98a41a8a-d9c3-403f-9c5d-490971807c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8A04CB-4FD2-45EE-AAE5-C99200E2D3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F0BC352-E771-488A-B3F9-4A41A52E749B}">
  <ds:schemaRefs>
    <ds:schemaRef ds:uri="http://schemas.microsoft.com/office/2006/metadata/properties"/>
    <ds:schemaRef ds:uri="http://schemas.openxmlformats.org/package/2006/metadata/core-properties"/>
    <ds:schemaRef ds:uri="http://purl.org/dc/terms/"/>
    <ds:schemaRef ds:uri="af783ac4-8efe-45e4-afe1-b39867ba5db8"/>
    <ds:schemaRef ds:uri="http://www.w3.org/XML/1998/namespace"/>
    <ds:schemaRef ds:uri="7baa4561-7fbf-4ebe-9d8d-4d5d94528cd7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dcmitype/"/>
    <ds:schemaRef ds:uri="bd6d0cba-3177-4343-8ff0-ccd5a64a7faf"/>
    <ds:schemaRef ds:uri="f3a140d8-6457-4412-8a9b-90726252d135"/>
    <ds:schemaRef ds:uri="a527defa-faa8-4372-bcd8-4a7c4c6074b6"/>
    <ds:schemaRef ds:uri="98a41a8a-d9c3-403f-9c5d-490971807c19"/>
    <ds:schemaRef ds:uri="9ce5357f-dbe6-4b4c-b400-7eedf3a3e1a1"/>
  </ds:schemaRefs>
</ds:datastoreItem>
</file>

<file path=customXml/itemProps3.xml><?xml version="1.0" encoding="utf-8"?>
<ds:datastoreItem xmlns:ds="http://schemas.openxmlformats.org/officeDocument/2006/customXml" ds:itemID="{F67E1237-D8FF-4003-BDEC-35214EDE60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e5357f-dbe6-4b4c-b400-7eedf3a3e1a1"/>
    <ds:schemaRef ds:uri="98a41a8a-d9c3-403f-9c5d-490971807c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54</TotalTime>
  <Words>114</Words>
  <Application>Microsoft Office PowerPoint</Application>
  <PresentationFormat>Widescreen</PresentationFormat>
  <Paragraphs>13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2" baseType="lpstr">
      <vt:lpstr>Office-tema</vt:lpstr>
      <vt:lpstr>PowerPoint-præsentation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Denise Innocenti Guldbrandsen</dc:creator>
  <cp:keywords/>
  <dc:description/>
  <cp:lastModifiedBy>Denise Innocenti Guldbrandsen</cp:lastModifiedBy>
  <cp:revision>2</cp:revision>
  <dcterms:created xsi:type="dcterms:W3CDTF">2025-09-05T09:44:42Z</dcterms:created>
  <dcterms:modified xsi:type="dcterms:W3CDTF">2025-09-15T10:12:20Z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0x0101007B7CF5B052F0564D959F3AD7B7B6530E</vt:lpwstr>
  </property>
  <property fmtid="{D5CDD505-2E9C-101B-9397-08002B2CF9AE}" pid="3" name="MediaServiceImageTags">
    <vt:lpwstr/>
  </property>
</Properties>
</file>